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9" r:id="rId3"/>
    <p:sldId id="257" r:id="rId4"/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1F1F"/>
    <a:srgbClr val="221E20"/>
    <a:srgbClr val="241F2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6"/>
  </p:normalViewPr>
  <p:slideViewPr>
    <p:cSldViewPr snapToGrid="0" snapToObjects="1">
      <p:cViewPr>
        <p:scale>
          <a:sx n="101" d="100"/>
          <a:sy n="101" d="100"/>
        </p:scale>
        <p:origin x="-33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41E5-6CB6-6441-8ED6-683E14B135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37F915-7C8E-FB44-8CDC-B731A4450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248F2-9FBD-5D49-9024-4B4BEE054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95F7E-3E75-FF49-8975-AB4F9635C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BBD5C-695A-7645-98E6-0D41D433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49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FD190-C1FD-DD4A-BF81-F88411AFB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94D741-18A9-884C-A630-8E72F474C0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A869F-F6AA-D74A-9434-8A2FDDE9C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F81C-A233-7E49-9602-B21CC4CB5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0BC9B-D33C-894C-887D-FAFC31B24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53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7C8702-635F-9F4F-8403-F6DD8DCE03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11A5EE-C3DF-3E44-A412-5F6A76BDF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A3813-F0A9-BE4D-8C77-3F4E45B5B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552AB-4ACB-9F49-91C5-C2DD9084B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8F2E3-1B2E-D943-9829-75D7EE56A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078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C5946-81CC-1C4B-B4E8-5D3644764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D9FA-0102-3E45-AD5E-24B36A1F2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66F61-EF55-FC4C-B5A0-7F745297C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E7625-3407-554E-9FA6-9C5F0EA10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E1B33-C468-2441-8E8E-445D68FE4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265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95793-E9DB-AB4A-848A-38694FB2A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0D5B6-E66B-ED4A-8730-EC9CCE8BE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F2958-8D70-AF49-98C4-7C030EB71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FAAB9-FFCA-E441-9353-C1E5C0EE2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D7D05-6233-F942-9E53-E42744BE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485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E405C-71A6-2C41-83E4-86E871D0B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14CCC-DE55-7243-B794-34356AAF02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CD755-AD96-274D-9B62-E7881D7E6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0B44B8-11DE-9246-BD7F-D3153E6D3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124EF-A383-984C-A328-749686BF5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58790-6463-F049-970D-4E0DC852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8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F03F-A331-C747-860B-8380BFBD8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80B7F-0C35-594B-9EE9-5581B9600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E925F4-A773-1843-8C83-426915C8E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C2ED86-DCC7-F145-918F-50AACB2B55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0D4305-CAD3-4546-B884-9432E1D19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CAE0B8-B088-204E-97C1-CA91D8EAC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A8F729-A310-B942-A428-30D9EACE0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4D96A7-94B9-9046-B37B-EE7C655B8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348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20612-39BB-7F47-951E-956255159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C778CF-ADF4-2444-9FD1-33E8FA845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28796E-BD52-A447-81B8-E2959E4E1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419EA8-BE92-B14F-B6AA-67D4AF13F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085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D736B0-3DC6-2145-91C7-C2EAC289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3A9733-F044-1D44-84B5-EABBF50AF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1C275-0517-1C43-9B37-866085C99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32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67DE9-5794-F14B-B412-0BEAED011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492FD-9F3E-B84B-8D64-A73310737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2E8753-2424-7B47-9E76-8BA7B9E25E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B43718-8F90-5C44-AB23-299ABF328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A80A6-4E42-984B-8FEF-86113D656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46AB1-2FF3-B74A-BE5E-7EB31133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23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9C57C-56BE-734E-9418-7889283C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646221-8421-B04C-8BA8-3923949EDD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9BB310-97A1-DB48-99DC-758AD1322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62C767-FFED-724E-B8F7-CF957D8ED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053A7-8FA0-8440-B37A-A44CD61F6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2D3EDC-1477-6F40-9E4A-B0269203F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5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9E2E30-4767-DC42-AA28-1EF3F8385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2FCB0-1175-FD4A-9558-0D36AD32B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BDFF3-3DC7-0147-B6AA-9754236481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A7D3C-E6AF-794D-9C2A-83FD73A63BB8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3EB70-577C-D04A-A960-D0F9960C0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0484D-D793-3B41-A65D-992E521093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08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190A7C-C956-5B4B-B774-36566806A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92" b="43041"/>
          <a:stretch/>
        </p:blipFill>
        <p:spPr>
          <a:xfrm>
            <a:off x="5531702" y="2885917"/>
            <a:ext cx="4621130" cy="108616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4B64CE3-D70C-A84D-A17E-FD4DBC172F44}"/>
              </a:ext>
            </a:extLst>
          </p:cNvPr>
          <p:cNvGrpSpPr/>
          <p:nvPr/>
        </p:nvGrpSpPr>
        <p:grpSpPr>
          <a:xfrm>
            <a:off x="785253" y="2901034"/>
            <a:ext cx="3390127" cy="1055932"/>
            <a:chOff x="785253" y="2901034"/>
            <a:chExt cx="3390127" cy="105593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57591C5-B398-4D4E-B6FF-50465EA3D3FC}"/>
                </a:ext>
              </a:extLst>
            </p:cNvPr>
            <p:cNvSpPr/>
            <p:nvPr/>
          </p:nvSpPr>
          <p:spPr>
            <a:xfrm>
              <a:off x="785253" y="3803168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0CCDE13-F62F-3843-A449-17CEF6A696AC}"/>
                </a:ext>
              </a:extLst>
            </p:cNvPr>
            <p:cNvSpPr/>
            <p:nvPr/>
          </p:nvSpPr>
          <p:spPr>
            <a:xfrm>
              <a:off x="785253" y="2901034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A2FD41-1AEB-A54B-AD58-664828DF79F0}"/>
                </a:ext>
              </a:extLst>
            </p:cNvPr>
            <p:cNvSpPr/>
            <p:nvPr/>
          </p:nvSpPr>
          <p:spPr>
            <a:xfrm rot="5400000">
              <a:off x="334187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11765E6-03F4-EC45-8B7B-5CD492BA61A4}"/>
                </a:ext>
              </a:extLst>
            </p:cNvPr>
            <p:cNvSpPr/>
            <p:nvPr/>
          </p:nvSpPr>
          <p:spPr>
            <a:xfrm>
              <a:off x="1922717" y="3803168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1A87041-DF45-E548-968F-CB0482028C00}"/>
                </a:ext>
              </a:extLst>
            </p:cNvPr>
            <p:cNvSpPr/>
            <p:nvPr/>
          </p:nvSpPr>
          <p:spPr>
            <a:xfrm>
              <a:off x="1922717" y="2901034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0923C5D-68E6-F544-9F79-03831633190C}"/>
                </a:ext>
              </a:extLst>
            </p:cNvPr>
            <p:cNvSpPr/>
            <p:nvPr/>
          </p:nvSpPr>
          <p:spPr>
            <a:xfrm rot="5400000">
              <a:off x="1471651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97DD3D7-D9B5-C041-B4F0-57D03A453D78}"/>
                </a:ext>
              </a:extLst>
            </p:cNvPr>
            <p:cNvSpPr/>
            <p:nvPr/>
          </p:nvSpPr>
          <p:spPr>
            <a:xfrm>
              <a:off x="2286692" y="3339757"/>
              <a:ext cx="691956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BA52AC7-9E82-7049-8E10-D47A52F731A1}"/>
                </a:ext>
              </a:extLst>
            </p:cNvPr>
            <p:cNvSpPr/>
            <p:nvPr/>
          </p:nvSpPr>
          <p:spPr>
            <a:xfrm rot="5400000">
              <a:off x="2593145" y="3571463"/>
              <a:ext cx="617208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BA1A9E0-DFC1-8740-8B1C-87FC8DAA51A8}"/>
                </a:ext>
              </a:extLst>
            </p:cNvPr>
            <p:cNvSpPr/>
            <p:nvPr/>
          </p:nvSpPr>
          <p:spPr>
            <a:xfrm>
              <a:off x="3203380" y="3803168"/>
              <a:ext cx="972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ABEE9FF-A4DF-3E46-B5A1-6D39F062AD8F}"/>
                </a:ext>
              </a:extLst>
            </p:cNvPr>
            <p:cNvSpPr/>
            <p:nvPr/>
          </p:nvSpPr>
          <p:spPr>
            <a:xfrm rot="5400000">
              <a:off x="2752314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7FE5401-7FB0-A746-B455-247DABD197EC}"/>
              </a:ext>
            </a:extLst>
          </p:cNvPr>
          <p:cNvGrpSpPr>
            <a:grpSpLocks noChangeAspect="1"/>
          </p:cNvGrpSpPr>
          <p:nvPr/>
        </p:nvGrpSpPr>
        <p:grpSpPr>
          <a:xfrm>
            <a:off x="4445842" y="3090598"/>
            <a:ext cx="720000" cy="676805"/>
            <a:chOff x="4506745" y="4926507"/>
            <a:chExt cx="799135" cy="75119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585E179-2FA4-E049-B34A-7B5BE8E5DE4C}"/>
                </a:ext>
              </a:extLst>
            </p:cNvPr>
            <p:cNvSpPr/>
            <p:nvPr/>
          </p:nvSpPr>
          <p:spPr>
            <a:xfrm>
              <a:off x="4543372" y="5591299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EFD92C5-8EFD-E446-9A93-9B8220BF6056}"/>
                </a:ext>
              </a:extLst>
            </p:cNvPr>
            <p:cNvSpPr/>
            <p:nvPr/>
          </p:nvSpPr>
          <p:spPr>
            <a:xfrm>
              <a:off x="4543373" y="4926507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13A6716-DBDB-D142-849C-C6DD650C20C3}"/>
                </a:ext>
              </a:extLst>
            </p:cNvPr>
            <p:cNvSpPr/>
            <p:nvPr/>
          </p:nvSpPr>
          <p:spPr>
            <a:xfrm rot="5400000">
              <a:off x="4174349" y="5258903"/>
              <a:ext cx="75119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9A70055-6257-A241-AD0B-6F0A7E8C7182}"/>
                </a:ext>
              </a:extLst>
            </p:cNvPr>
            <p:cNvSpPr/>
            <p:nvPr/>
          </p:nvSpPr>
          <p:spPr>
            <a:xfrm rot="5400000">
              <a:off x="4598918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DB3EC4E-765D-0D49-9E81-152B343C3BD6}"/>
                </a:ext>
              </a:extLst>
            </p:cNvPr>
            <p:cNvSpPr/>
            <p:nvPr/>
          </p:nvSpPr>
          <p:spPr>
            <a:xfrm>
              <a:off x="4712347" y="5114306"/>
              <a:ext cx="39190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B4771AD-4E28-584A-8735-13D315E57833}"/>
                </a:ext>
              </a:extLst>
            </p:cNvPr>
            <p:cNvSpPr/>
            <p:nvPr/>
          </p:nvSpPr>
          <p:spPr>
            <a:xfrm rot="5400000">
              <a:off x="4904420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B59F5A-1F06-9F45-AEF8-C21FC0B1F2AE}"/>
                </a:ext>
              </a:extLst>
            </p:cNvPr>
            <p:cNvSpPr/>
            <p:nvPr/>
          </p:nvSpPr>
          <p:spPr>
            <a:xfrm>
              <a:off x="4724587" y="5403504"/>
              <a:ext cx="52339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BB60F59-5E9B-424E-A518-DD74AD411086}"/>
                </a:ext>
              </a:extLst>
            </p:cNvPr>
            <p:cNvSpPr/>
            <p:nvPr/>
          </p:nvSpPr>
          <p:spPr>
            <a:xfrm rot="5400000">
              <a:off x="4980982" y="5165006"/>
              <a:ext cx="563396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8599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190A7C-C956-5B4B-B774-36566806A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024"/>
          <a:stretch/>
        </p:blipFill>
        <p:spPr>
          <a:xfrm>
            <a:off x="4734012" y="2533706"/>
            <a:ext cx="4621130" cy="16312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207648-2BEC-1D4A-A4BB-0118CE2526E0}"/>
              </a:ext>
            </a:extLst>
          </p:cNvPr>
          <p:cNvSpPr txBox="1"/>
          <p:nvPr/>
        </p:nvSpPr>
        <p:spPr>
          <a:xfrm>
            <a:off x="530738" y="2669389"/>
            <a:ext cx="2892138" cy="163121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morning" dir="t"/>
            </a:scene3d>
            <a:sp3d extrusionH="114300" prstMaterial="softEdge"/>
          </a:bodyPr>
          <a:lstStyle/>
          <a:p>
            <a:r>
              <a:rPr lang="en-US" sz="10000" b="1" dirty="0">
                <a:solidFill>
                  <a:srgbClr val="231F1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CGL</a:t>
            </a:r>
            <a:endParaRPr lang="en-US" sz="10000" b="1" dirty="0">
              <a:solidFill>
                <a:srgbClr val="231F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1658F1-1DDC-BA48-AEE4-244F1DC88A8F}"/>
              </a:ext>
            </a:extLst>
          </p:cNvPr>
          <p:cNvSpPr txBox="1"/>
          <p:nvPr/>
        </p:nvSpPr>
        <p:spPr>
          <a:xfrm>
            <a:off x="3398492" y="2779472"/>
            <a:ext cx="1059906" cy="116955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morning" dir="t"/>
            </a:scene3d>
            <a:sp3d extrusionH="114300" prstMaterial="softEdge"/>
          </a:bodyPr>
          <a:lstStyle/>
          <a:p>
            <a:r>
              <a:rPr lang="en-US" sz="7000" b="1" dirty="0">
                <a:solidFill>
                  <a:srgbClr val="231F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</a:p>
        </p:txBody>
      </p:sp>
    </p:spTree>
    <p:extLst>
      <p:ext uri="{BB962C8B-B14F-4D97-AF65-F5344CB8AC3E}">
        <p14:creationId xmlns:p14="http://schemas.microsoft.com/office/powerpoint/2010/main" val="1906285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190A7C-C956-5B4B-B774-36566806A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024"/>
          <a:stretch/>
        </p:blipFill>
        <p:spPr>
          <a:xfrm>
            <a:off x="4734012" y="2533706"/>
            <a:ext cx="4621130" cy="16312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207648-2BEC-1D4A-A4BB-0118CE2526E0}"/>
              </a:ext>
            </a:extLst>
          </p:cNvPr>
          <p:cNvSpPr txBox="1"/>
          <p:nvPr/>
        </p:nvSpPr>
        <p:spPr>
          <a:xfrm>
            <a:off x="530738" y="2669389"/>
            <a:ext cx="2892138" cy="163121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morning" dir="t"/>
            </a:scene3d>
            <a:sp3d extrusionH="114300" prstMaterial="softEdge"/>
          </a:bodyPr>
          <a:lstStyle/>
          <a:p>
            <a:r>
              <a:rPr lang="en-US" sz="10000" b="1" dirty="0">
                <a:solidFill>
                  <a:srgbClr val="32323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CGL</a:t>
            </a:r>
            <a:endParaRPr lang="en-US" sz="10000" b="1" dirty="0">
              <a:solidFill>
                <a:srgbClr val="32323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1658F1-1DDC-BA48-AEE4-244F1DC88A8F}"/>
              </a:ext>
            </a:extLst>
          </p:cNvPr>
          <p:cNvSpPr txBox="1"/>
          <p:nvPr/>
        </p:nvSpPr>
        <p:spPr>
          <a:xfrm>
            <a:off x="3398492" y="2779472"/>
            <a:ext cx="1059906" cy="116955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morning" dir="t"/>
            </a:scene3d>
            <a:sp3d extrusionH="114300" prstMaterial="softEdge"/>
          </a:bodyPr>
          <a:lstStyle/>
          <a:p>
            <a:r>
              <a:rPr lang="en-US" sz="7000" b="1" dirty="0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</a:p>
        </p:txBody>
      </p:sp>
    </p:spTree>
    <p:extLst>
      <p:ext uri="{BB962C8B-B14F-4D97-AF65-F5344CB8AC3E}">
        <p14:creationId xmlns:p14="http://schemas.microsoft.com/office/powerpoint/2010/main" val="2158420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C045A06-2EBB-7049-BE70-D1539FAEE4AF}"/>
              </a:ext>
            </a:extLst>
          </p:cNvPr>
          <p:cNvGrpSpPr/>
          <p:nvPr/>
        </p:nvGrpSpPr>
        <p:grpSpPr>
          <a:xfrm>
            <a:off x="1422400" y="2431144"/>
            <a:ext cx="7658200" cy="1631216"/>
            <a:chOff x="1422400" y="2431144"/>
            <a:chExt cx="7658200" cy="163121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BB84870-79AD-0A4F-97D8-6730656FEFF0}"/>
                </a:ext>
              </a:extLst>
            </p:cNvPr>
            <p:cNvSpPr txBox="1"/>
            <p:nvPr/>
          </p:nvSpPr>
          <p:spPr>
            <a:xfrm>
              <a:off x="1422400" y="2431144"/>
              <a:ext cx="2892138" cy="163121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  <a:scene3d>
                <a:camera prst="orthographicFront"/>
                <a:lightRig rig="morning" dir="t"/>
              </a:scene3d>
              <a:sp3d extrusionH="114300" prstMaterial="softEdge"/>
            </a:bodyPr>
            <a:lstStyle/>
            <a:p>
              <a:r>
                <a:rPr lang="en-US" sz="10000" b="1" dirty="0">
                  <a:solidFill>
                    <a:srgbClr val="32323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CGL</a:t>
              </a:r>
              <a:endParaRPr lang="en-US" sz="10000" b="1" dirty="0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462B8D-3B9B-474B-B0CE-0609C758D937}"/>
                </a:ext>
              </a:extLst>
            </p:cNvPr>
            <p:cNvSpPr txBox="1"/>
            <p:nvPr/>
          </p:nvSpPr>
          <p:spPr>
            <a:xfrm>
              <a:off x="5402990" y="2431144"/>
              <a:ext cx="3677610" cy="163121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  <a:scene3d>
                <a:camera prst="orthographicFront"/>
                <a:lightRig rig="morning" dir="t"/>
              </a:scene3d>
              <a:sp3d extrusionH="114300" prstMaterial="softEdge"/>
            </a:bodyPr>
            <a:lstStyle/>
            <a:p>
              <a:r>
                <a:rPr lang="en-US" sz="10000" b="1" dirty="0">
                  <a:solidFill>
                    <a:srgbClr val="32323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SUTD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E298EE8-B925-BA4F-808A-5D38C579F6D2}"/>
                </a:ext>
              </a:extLst>
            </p:cNvPr>
            <p:cNvSpPr txBox="1"/>
            <p:nvPr/>
          </p:nvSpPr>
          <p:spPr>
            <a:xfrm>
              <a:off x="4219847" y="2492686"/>
              <a:ext cx="1184940" cy="132343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  <a:scene3d>
                <a:camera prst="orthographicFront"/>
                <a:lightRig rig="morning" dir="t"/>
              </a:scene3d>
              <a:sp3d extrusionH="114300" prstMaterial="softEdge"/>
            </a:bodyPr>
            <a:lstStyle/>
            <a:p>
              <a:r>
                <a:rPr lang="en-US" sz="7800" b="1" dirty="0">
                  <a:solidFill>
                    <a:srgbClr val="32323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@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9034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7</Words>
  <Application>Microsoft Macintosh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Song Peng</dc:creator>
  <cp:lastModifiedBy>Song Peng</cp:lastModifiedBy>
  <cp:revision>20</cp:revision>
  <dcterms:created xsi:type="dcterms:W3CDTF">2019-10-23T02:57:18Z</dcterms:created>
  <dcterms:modified xsi:type="dcterms:W3CDTF">2019-11-19T23:26:40Z</dcterms:modified>
</cp:coreProperties>
</file>

<file path=docProps/thumbnail.jpeg>
</file>